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80" r:id="rId5"/>
    <p:sldId id="268" r:id="rId6"/>
    <p:sldId id="264" r:id="rId7"/>
    <p:sldId id="288" r:id="rId8"/>
    <p:sldId id="267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260" r:id="rId43"/>
    <p:sldId id="25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15"/>
    <a:srgbClr val="201F1F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40FA9-A972-41E3-AD21-BD3CA125BA70}"/>
              </a:ext>
            </a:extLst>
          </p:cNvPr>
          <p:cNvGrpSpPr/>
          <p:nvPr/>
        </p:nvGrpSpPr>
        <p:grpSpPr>
          <a:xfrm>
            <a:off x="6282830" y="2181575"/>
            <a:ext cx="3251211" cy="2494851"/>
            <a:chOff x="6282830" y="163494"/>
            <a:chExt cx="3251211" cy="2494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2A6B8C-C9EF-4A70-AAC3-A56485B3545E}"/>
                </a:ext>
              </a:extLst>
            </p:cNvPr>
            <p:cNvSpPr/>
            <p:nvPr/>
          </p:nvSpPr>
          <p:spPr>
            <a:xfrm>
              <a:off x="6282830" y="826146"/>
              <a:ext cx="32512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TRAFFIC SHAPING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0115F5-2A1D-4541-BCBA-4BEF1DB9A40E}"/>
                </a:ext>
              </a:extLst>
            </p:cNvPr>
            <p:cNvSpPr/>
            <p:nvPr/>
          </p:nvSpPr>
          <p:spPr>
            <a:xfrm>
              <a:off x="6282830" y="1410921"/>
              <a:ext cx="27462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DEPLOYMENTS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B8699C03-7960-42C0-91DF-46193CD74C99}"/>
                </a:ext>
              </a:extLst>
            </p:cNvPr>
            <p:cNvSpPr/>
            <p:nvPr/>
          </p:nvSpPr>
          <p:spPr>
            <a:xfrm rot="2071363">
              <a:off x="6490540" y="163494"/>
              <a:ext cx="2532234" cy="2494851"/>
            </a:xfrm>
            <a:prstGeom prst="plus">
              <a:avLst>
                <a:gd name="adj" fmla="val 44335"/>
              </a:avLst>
            </a:prstGeom>
            <a:solidFill>
              <a:srgbClr val="B0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1253</Words>
  <Application>Microsoft Office PowerPoint</Application>
  <PresentationFormat>Widescreen</PresentationFormat>
  <Paragraphs>364</Paragraphs>
  <Slides>43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122</cp:revision>
  <dcterms:created xsi:type="dcterms:W3CDTF">2020-04-15T11:22:54Z</dcterms:created>
  <dcterms:modified xsi:type="dcterms:W3CDTF">2020-04-27T08:12:33Z</dcterms:modified>
</cp:coreProperties>
</file>